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2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6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805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0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6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C28A-1C93-4B44-A108-3FEE021B317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6A319-D7D7-4896-93F9-A3A01BD8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30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AA7F-2F5B-4C06-B73D-3ADF65405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808D2-286C-42F0-A7A0-4040D826E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By: Caffeine Overflow</a:t>
            </a:r>
          </a:p>
          <a:p>
            <a:r>
              <a:rPr lang="en-US" dirty="0"/>
              <a:t>Dante Beltran, Hamza Salman, Kevin Truong, Mark </a:t>
            </a:r>
            <a:r>
              <a:rPr lang="en-US" dirty="0" err="1"/>
              <a:t>Greenidge</a:t>
            </a:r>
            <a:r>
              <a:rPr lang="en-US" dirty="0"/>
              <a:t> &amp; </a:t>
            </a:r>
            <a:r>
              <a:rPr lang="en-US" dirty="0" err="1"/>
              <a:t>Bochi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225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446C-5FC8-4D02-B52E-50D03F1C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5278-631C-4E8D-85E1-D27773D21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588000" cy="40241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High Learning Curve</a:t>
            </a:r>
          </a:p>
          <a:p>
            <a:pPr>
              <a:lnSpc>
                <a:spcPct val="200000"/>
              </a:lnSpc>
            </a:pPr>
            <a:r>
              <a:rPr lang="en-US" dirty="0"/>
              <a:t>Few Options to Visualize Data</a:t>
            </a:r>
          </a:p>
          <a:p>
            <a:pPr>
              <a:lnSpc>
                <a:spcPct val="200000"/>
              </a:lnSpc>
            </a:pPr>
            <a:r>
              <a:rPr lang="en-US" dirty="0"/>
              <a:t>Most Are Paid</a:t>
            </a:r>
          </a:p>
          <a:p>
            <a:pPr>
              <a:lnSpc>
                <a:spcPct val="200000"/>
              </a:lnSpc>
            </a:pPr>
            <a:r>
              <a:rPr lang="en-US" dirty="0"/>
              <a:t>Not Accessible to Average Consumer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B1798-93C1-40FE-ACF4-D8807BC5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565147"/>
            <a:ext cx="4775200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9740-80EA-4C7B-9EED-CC4F4B39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7732-BA00-4709-9FCA-0BE8614A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194560"/>
            <a:ext cx="5829300" cy="402412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Turn raw data into useful information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Ease data science exploration, analysis and visualization for researchers not familiar with web programming.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247FB-3C2D-4582-A00C-D9F78609C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0162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C106-F810-4E69-86A0-14B505AD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6E1A4-6430-4CCA-AA63-BB83709E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991100" cy="4024125"/>
          </a:xfrm>
        </p:spPr>
        <p:txBody>
          <a:bodyPr/>
          <a:lstStyle/>
          <a:p>
            <a:r>
              <a:rPr lang="en-US" dirty="0"/>
              <a:t>Mongo DB</a:t>
            </a:r>
          </a:p>
          <a:p>
            <a:endParaRPr lang="en-US" dirty="0"/>
          </a:p>
          <a:p>
            <a:r>
              <a:rPr lang="en-US" dirty="0"/>
              <a:t>Python Back-end (Flask)</a:t>
            </a:r>
          </a:p>
          <a:p>
            <a:endParaRPr lang="en-US" dirty="0"/>
          </a:p>
          <a:p>
            <a:r>
              <a:rPr lang="en-US" dirty="0"/>
              <a:t>JavaScript Frontend(D3.Js)</a:t>
            </a:r>
          </a:p>
          <a:p>
            <a:endParaRPr lang="en-US" dirty="0"/>
          </a:p>
          <a:p>
            <a:r>
              <a:rPr lang="en-US" dirty="0"/>
              <a:t>Utilize high level technologies and present them in a way that is user friendly &amp; interactive.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C575D-C406-4DC1-83DA-7962E6F8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325"/>
            <a:ext cx="5076811" cy="32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9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A5C-E349-4821-9E0B-E74E932B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55477-53B0-4480-AE29-4A89D3A00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" y="1837530"/>
            <a:ext cx="11560405" cy="4855370"/>
          </a:xfrm>
        </p:spPr>
      </p:pic>
    </p:spTree>
    <p:extLst>
      <p:ext uri="{BB962C8B-B14F-4D97-AF65-F5344CB8AC3E}">
        <p14:creationId xmlns:p14="http://schemas.microsoft.com/office/powerpoint/2010/main" val="17515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9BF1-02BB-4719-972A-B33067A3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246D-C811-4206-BAA9-C1C3CBF1A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521200" cy="4024125"/>
          </a:xfrm>
        </p:spPr>
        <p:txBody>
          <a:bodyPr/>
          <a:lstStyle/>
          <a:p>
            <a:r>
              <a:rPr lang="en-US" dirty="0"/>
              <a:t>Cost Effective Solution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Easily upload and understand data</a:t>
            </a:r>
          </a:p>
          <a:p>
            <a:endParaRPr lang="en-US" dirty="0"/>
          </a:p>
          <a:p>
            <a:r>
              <a:rPr lang="en-US" dirty="0"/>
              <a:t>Allow users to learn while exploring.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F51D7-1CD3-4EA9-98E6-A309E9DFE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94560"/>
            <a:ext cx="47117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D624-2126-421E-95BE-A1E1E25EE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900" y="1803405"/>
            <a:ext cx="10121900" cy="1825096"/>
          </a:xfrm>
        </p:spPr>
        <p:txBody>
          <a:bodyPr/>
          <a:lstStyle/>
          <a:p>
            <a:r>
              <a:rPr lang="en-US" dirty="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7197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C4B44178A26849B4E7A019A2ABFA63" ma:contentTypeVersion="4" ma:contentTypeDescription="Create a new document." ma:contentTypeScope="" ma:versionID="a3d8387316bc20049ea93e197b34a828">
  <xsd:schema xmlns:xsd="http://www.w3.org/2001/XMLSchema" xmlns:xs="http://www.w3.org/2001/XMLSchema" xmlns:p="http://schemas.microsoft.com/office/2006/metadata/properties" xmlns:ns2="890bdb80-acc3-4320-a854-4a7b1efd3381" targetNamespace="http://schemas.microsoft.com/office/2006/metadata/properties" ma:root="true" ma:fieldsID="37d220bd1167c0fa123b5737aa364f09" ns2:_="">
    <xsd:import namespace="890bdb80-acc3-4320-a854-4a7b1efd3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bdb80-acc3-4320-a854-4a7b1efd3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55DDAD-B56C-42BE-918E-D9724684F936}"/>
</file>

<file path=customXml/itemProps2.xml><?xml version="1.0" encoding="utf-8"?>
<ds:datastoreItem xmlns:ds="http://schemas.openxmlformats.org/officeDocument/2006/customXml" ds:itemID="{16E9687D-A2E2-4F26-8A88-46E2B9A2B6F4}"/>
</file>

<file path=customXml/itemProps3.xml><?xml version="1.0" encoding="utf-8"?>
<ds:datastoreItem xmlns:ds="http://schemas.openxmlformats.org/officeDocument/2006/customXml" ds:itemID="{AA189281-E6C7-48DD-A1E4-CEC24C474405}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92</TotalTime>
  <Words>118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Data Patterns</vt:lpstr>
      <vt:lpstr>The Problem</vt:lpstr>
      <vt:lpstr>The Idea</vt:lpstr>
      <vt:lpstr>High Level Description</vt:lpstr>
      <vt:lpstr>Sample Project</vt:lpstr>
      <vt:lpstr>GOAL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Patterns</dc:title>
  <dc:creator>dante</dc:creator>
  <cp:lastModifiedBy>Dante Beltran</cp:lastModifiedBy>
  <cp:revision>9</cp:revision>
  <dcterms:created xsi:type="dcterms:W3CDTF">2021-06-11T01:08:23Z</dcterms:created>
  <dcterms:modified xsi:type="dcterms:W3CDTF">2021-06-17T19:43:53Z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0x01010043C4B44178A26849B4E7A019A2ABFA63</vt:lpwstr>
  </property>
</Properties>
</file>